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488" r:id="rId3"/>
    <p:sldId id="321" r:id="rId4"/>
    <p:sldId id="546" r:id="rId5"/>
    <p:sldId id="543" r:id="rId6"/>
    <p:sldId id="544" r:id="rId7"/>
    <p:sldId id="549" r:id="rId8"/>
    <p:sldId id="552" r:id="rId9"/>
    <p:sldId id="545" r:id="rId10"/>
    <p:sldId id="547" r:id="rId11"/>
    <p:sldId id="553" r:id="rId12"/>
    <p:sldId id="548" r:id="rId13"/>
    <p:sldId id="521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FF"/>
    <a:srgbClr val="339933"/>
    <a:srgbClr val="CC6600"/>
    <a:srgbClr val="006600"/>
    <a:srgbClr val="9900CC"/>
    <a:srgbClr val="FF9900"/>
    <a:srgbClr val="FF0000"/>
    <a:srgbClr val="0000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0" y="-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ДЕТСКИЕ\Nezhniy\Nezh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420888"/>
            <a:ext cx="6622504" cy="1251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005064"/>
            <a:ext cx="64008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0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6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8F7-F7F5-4056-8A1B-AFB13237DA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30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Nezhniy\NezhnySl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412875"/>
            <a:ext cx="82296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0" y="6515100"/>
            <a:ext cx="153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BFBFBF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BFBFBF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gif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7998"/>
          </a:xfrm>
          <a:prstGeom prst="rect">
            <a:avLst/>
          </a:prstGeom>
        </p:spPr>
      </p:pic>
      <p:cxnSp>
        <p:nvCxnSpPr>
          <p:cNvPr id="48" name="Скругленная соединительная линия 47"/>
          <p:cNvCxnSpPr/>
          <p:nvPr/>
        </p:nvCxnSpPr>
        <p:spPr>
          <a:xfrm rot="16200000" flipH="1">
            <a:off x="5949061" y="4498816"/>
            <a:ext cx="574206" cy="566872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Скругленная соединительная линия 48"/>
          <p:cNvCxnSpPr/>
          <p:nvPr/>
        </p:nvCxnSpPr>
        <p:spPr>
          <a:xfrm rot="16200000" flipH="1">
            <a:off x="5952909" y="4469812"/>
            <a:ext cx="574207" cy="559175"/>
          </a:xfrm>
          <a:prstGeom prst="curvedConnector3">
            <a:avLst>
              <a:gd name="adj1" fmla="val 2587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5724128" y="5079621"/>
            <a:ext cx="457200" cy="276839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7380312" y="5704956"/>
            <a:ext cx="457200" cy="276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948354" y="4462297"/>
            <a:ext cx="239452" cy="75574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7608912" y="5126920"/>
            <a:ext cx="239452" cy="75574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Скругленная соединительная линия 63"/>
          <p:cNvCxnSpPr/>
          <p:nvPr/>
        </p:nvCxnSpPr>
        <p:spPr>
          <a:xfrm rot="16200000" flipH="1">
            <a:off x="7601396" y="5138265"/>
            <a:ext cx="574207" cy="559175"/>
          </a:xfrm>
          <a:prstGeom prst="curvedConnector3">
            <a:avLst>
              <a:gd name="adj1" fmla="val 25872"/>
            </a:avLst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Скругленная соединительная линия 64"/>
          <p:cNvCxnSpPr/>
          <p:nvPr/>
        </p:nvCxnSpPr>
        <p:spPr>
          <a:xfrm rot="16200000" flipH="1">
            <a:off x="7619100" y="5173451"/>
            <a:ext cx="574206" cy="566872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Пользователь\Desktop\98abee03e826f4b127ec28c52c5df1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988" y="764704"/>
            <a:ext cx="7888500" cy="57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51920" y="3068960"/>
            <a:ext cx="505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5400" b="1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54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r>
              <a:rPr lang="ru-RU" sz="5400" b="1" dirty="0" smtClean="0">
                <a:ln w="11430"/>
                <a:solidFill>
                  <a:srgbClr val="00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sz="5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rgbClr val="99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дружбы</a:t>
            </a:r>
            <a:endParaRPr lang="ru-RU" sz="5400" b="1" cap="none" spc="0" dirty="0">
              <a:ln w="11430"/>
              <a:solidFill>
                <a:srgbClr val="99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4" descr="D:\Мамино\ФОТО\img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44" y="404664"/>
            <a:ext cx="448230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Пользователь\Desktop\hello_html_m14fa96f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52736"/>
            <a:ext cx="21590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Мамино\ФОТО\img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58" y="116632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3211736"/>
            <a:ext cx="7669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0000CC"/>
                </a:solidFill>
              </a:rPr>
              <a:t>С чего начинается Родина?</a:t>
            </a:r>
            <a:endParaRPr lang="ru-RU" sz="5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живёт повсюду красота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77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Пользователь\Desktop\TimeToSchool_JMC_el (15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68" y="764704"/>
            <a:ext cx="1907704" cy="21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Мамино\ФОТО\img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58" y="116632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2734729"/>
            <a:ext cx="7669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CC6600"/>
                </a:solidFill>
              </a:rPr>
              <a:t>С чего начинается Родина?</a:t>
            </a:r>
            <a:endParaRPr lang="ru-RU" sz="50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22931">
            <a:off x="1891170" y="1193316"/>
            <a:ext cx="1143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414" y="5160967"/>
            <a:ext cx="7654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D:\Мамино\ФОТО\img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02" y="-1"/>
            <a:ext cx="9157855" cy="6858000"/>
          </a:xfr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57" y="0"/>
            <a:ext cx="9146557" cy="685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Андрей\Desktop\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ндрей\Desktop\1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14760"/>
            <a:ext cx="9252520" cy="683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14759"/>
            <a:ext cx="9252520" cy="683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:\Мамино\1345613806_r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07" y="-18160"/>
            <a:ext cx="9316807" cy="685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2808" y="35637"/>
            <a:ext cx="9316807" cy="680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80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7568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2420889"/>
            <a:ext cx="3894008" cy="47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6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Пользователь\Desktop\klyaksa-315x3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6470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Мамино\ФОТО\img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58" y="116632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2734729"/>
            <a:ext cx="7669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FF0000"/>
                </a:solidFill>
              </a:rPr>
              <a:t>С чего начинается Родина?</a:t>
            </a:r>
            <a:endParaRPr lang="ru-RU" sz="5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5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Пользователь\Desktop\0004-008-Oranzhevaj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736"/>
            <a:ext cx="2347836" cy="195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Мамино\ФОТО\img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58" y="116632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2734729"/>
            <a:ext cx="7669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CC6600"/>
                </a:solidFill>
              </a:rPr>
              <a:t>С чего начинается Родина?</a:t>
            </a:r>
            <a:endParaRPr lang="ru-RU" sz="50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Пользователь\Desktop\0005-010-ZHjoltaj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86623">
            <a:off x="6735096" y="1124413"/>
            <a:ext cx="2304256" cy="18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2734729"/>
            <a:ext cx="7669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FFFF00"/>
                </a:solidFill>
              </a:rPr>
              <a:t>С чего начинается Родина?</a:t>
            </a:r>
            <a:endParaRPr lang="ru-RU" sz="5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5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Пользователь\Desktop\Downloads\zelenyiy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292"/>
            <a:ext cx="2668587" cy="28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42152" flipH="1">
            <a:off x="7556224" y="1981352"/>
            <a:ext cx="1406389" cy="122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364088" y="692132"/>
            <a:ext cx="1080120" cy="89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5706" y="4394702"/>
            <a:ext cx="2718722" cy="21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010" y="4745179"/>
            <a:ext cx="1379987" cy="20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4394702"/>
            <a:ext cx="3419505" cy="218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7038" y="362237"/>
            <a:ext cx="2177390" cy="176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535" y="152854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6" y="2593449"/>
            <a:ext cx="1234481" cy="203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D:\Мамино\ФОТО\img 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6" y="116632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31640" y="3429000"/>
            <a:ext cx="7669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339933"/>
                </a:solidFill>
              </a:rPr>
              <a:t>С чего начинается Родина?</a:t>
            </a:r>
            <a:endParaRPr lang="ru-RU" sz="50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Пользователь\Desktop\Downloads\zelenyiy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86" y="620688"/>
            <a:ext cx="2224814" cy="239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74" y="236807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Шиповник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9392" y="1340768"/>
            <a:ext cx="1765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339933"/>
                </a:solidFill>
              </a:rPr>
              <a:t>Полынь</a:t>
            </a:r>
            <a:endParaRPr lang="ru-RU" sz="3600" b="1" dirty="0">
              <a:solidFill>
                <a:srgbClr val="3399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600" y="3756125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Мята перечная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548680"/>
            <a:ext cx="2331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Календула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1700" y="3449012"/>
            <a:ext cx="294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Элеутерококк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2469" y="2492896"/>
            <a:ext cx="2376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Пустырник</a:t>
            </a:r>
            <a:endParaRPr lang="ru-RU" sz="3600" b="1" dirty="0">
              <a:solidFill>
                <a:srgbClr val="006600"/>
              </a:solidFill>
            </a:endParaRPr>
          </a:p>
        </p:txBody>
      </p:sp>
      <p:pic>
        <p:nvPicPr>
          <p:cNvPr id="21" name="Picture 4" descr="D:\Мамино\ФОТО\img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55" y="152636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6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" y="0"/>
            <a:ext cx="9147428" cy="6858000"/>
          </a:xfrm>
        </p:spPr>
      </p:pic>
      <p:pic>
        <p:nvPicPr>
          <p:cNvPr id="7" name="Picture 2" descr="D:\МОЁ 2\Без фона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Пользователь\Desktop\Downloads\2-1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868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081" y="2036311"/>
            <a:ext cx="748883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500" b="1" dirty="0"/>
              <a:t>Дома и </a:t>
            </a:r>
            <a:r>
              <a:rPr lang="ru-RU" sz="2500" b="1" dirty="0" smtClean="0"/>
              <a:t>стены……… </a:t>
            </a:r>
            <a:endParaRPr lang="ru-RU" sz="2500" b="1" dirty="0"/>
          </a:p>
          <a:p>
            <a:pPr lvl="0"/>
            <a:r>
              <a:rPr lang="ru-RU" sz="2500" b="1" dirty="0"/>
              <a:t>Человек без родины, </a:t>
            </a:r>
            <a:r>
              <a:rPr lang="ru-RU" sz="2500" b="1" dirty="0" smtClean="0"/>
              <a:t>что соловей ……… </a:t>
            </a:r>
            <a:endParaRPr lang="ru-RU" sz="2500" b="1" dirty="0"/>
          </a:p>
          <a:p>
            <a:pPr lvl="0"/>
            <a:r>
              <a:rPr lang="ru-RU" sz="2500" b="1" dirty="0"/>
              <a:t>Береги землю родную, </a:t>
            </a:r>
            <a:r>
              <a:rPr lang="ru-RU" sz="2500" b="1" dirty="0" smtClean="0"/>
              <a:t>как мать …….. </a:t>
            </a:r>
            <a:endParaRPr lang="ru-RU" sz="2500" b="1" dirty="0"/>
          </a:p>
          <a:p>
            <a:pPr lvl="0"/>
            <a:r>
              <a:rPr lang="ru-RU" sz="2500" b="1" dirty="0"/>
              <a:t>Где родился, </a:t>
            </a:r>
            <a:r>
              <a:rPr lang="ru-RU" sz="2500" b="1" dirty="0" smtClean="0"/>
              <a:t>……….</a:t>
            </a:r>
            <a:endParaRPr lang="ru-RU" sz="2500" b="1" dirty="0"/>
          </a:p>
          <a:p>
            <a:pPr lvl="0"/>
            <a:r>
              <a:rPr lang="ru-RU" sz="2500" b="1" dirty="0"/>
              <a:t>На родной стороне </a:t>
            </a:r>
            <a:r>
              <a:rPr lang="ru-RU" sz="2500" b="1" dirty="0" smtClean="0"/>
              <a:t>и </a:t>
            </a:r>
            <a:r>
              <a:rPr lang="ru-RU" sz="2500" b="1" dirty="0"/>
              <a:t>камушек </a:t>
            </a:r>
            <a:r>
              <a:rPr lang="ru-RU" sz="2500" b="1" dirty="0" smtClean="0"/>
              <a:t>……..</a:t>
            </a:r>
            <a:endParaRPr lang="ru-RU" sz="2500" b="1" dirty="0"/>
          </a:p>
          <a:p>
            <a:pPr lvl="0"/>
            <a:r>
              <a:rPr lang="ru-RU" sz="2500" b="1" dirty="0"/>
              <a:t>Каждому мила своя </a:t>
            </a:r>
            <a:r>
              <a:rPr lang="ru-RU" sz="2500" b="1" dirty="0" smtClean="0"/>
              <a:t>……</a:t>
            </a:r>
            <a:endParaRPr lang="ru-RU" sz="2500" b="1" dirty="0"/>
          </a:p>
          <a:p>
            <a:pPr lvl="0"/>
            <a:r>
              <a:rPr lang="ru-RU" sz="2500" b="1" dirty="0"/>
              <a:t>Где родной край, </a:t>
            </a:r>
            <a:r>
              <a:rPr lang="ru-RU" sz="2500" b="1" dirty="0" smtClean="0"/>
              <a:t>……….</a:t>
            </a:r>
            <a:endParaRPr lang="ru-RU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2015842"/>
            <a:ext cx="15684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6600"/>
                </a:solidFill>
              </a:rPr>
              <a:t>помогают</a:t>
            </a:r>
            <a:endParaRPr lang="ru-RU" sz="2500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8566" y="2380339"/>
            <a:ext cx="15456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6600"/>
                </a:solidFill>
              </a:rPr>
              <a:t>без песни</a:t>
            </a:r>
            <a:endParaRPr lang="ru-RU" sz="2500" b="1" dirty="0">
              <a:solidFill>
                <a:srgbClr val="00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3190473"/>
            <a:ext cx="26440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6600"/>
                </a:solidFill>
              </a:rPr>
              <a:t>там и пригодился</a:t>
            </a:r>
            <a:endParaRPr lang="ru-RU" sz="2500" b="1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1427" y="3577515"/>
            <a:ext cx="12099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6600"/>
                </a:solidFill>
              </a:rPr>
              <a:t>знаком</a:t>
            </a:r>
            <a:endParaRPr lang="ru-RU" sz="2500" b="1" dirty="0">
              <a:solidFill>
                <a:srgbClr val="00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7441" y="3933056"/>
            <a:ext cx="12928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6600"/>
                </a:solidFill>
              </a:rPr>
              <a:t>сторона</a:t>
            </a:r>
            <a:endParaRPr lang="ru-RU" sz="2500" b="1" dirty="0">
              <a:solidFill>
                <a:srgbClr val="00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3144" y="4293096"/>
            <a:ext cx="15279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006600"/>
                </a:solidFill>
              </a:rPr>
              <a:t>т</a:t>
            </a:r>
            <a:r>
              <a:rPr lang="ru-RU" sz="2500" b="1" dirty="0" smtClean="0">
                <a:solidFill>
                  <a:srgbClr val="006600"/>
                </a:solidFill>
              </a:rPr>
              <a:t>ам и рай</a:t>
            </a:r>
            <a:endParaRPr lang="ru-RU" sz="2500" b="1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2077" y="2780928"/>
            <a:ext cx="15640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6600"/>
                </a:solidFill>
              </a:rPr>
              <a:t>любимую</a:t>
            </a:r>
            <a:endParaRPr lang="ru-RU" sz="2500" b="1" dirty="0">
              <a:solidFill>
                <a:srgbClr val="006600"/>
              </a:solidFill>
            </a:endParaRPr>
          </a:p>
        </p:txBody>
      </p:sp>
      <p:pic>
        <p:nvPicPr>
          <p:cNvPr id="16" name="Picture 4" descr="D:\Мамино\ФОТО\img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58" y="116632"/>
            <a:ext cx="306684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684" y="659014"/>
            <a:ext cx="7669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 smtClean="0">
                <a:solidFill>
                  <a:srgbClr val="0099FF"/>
                </a:solidFill>
              </a:rPr>
              <a:t>С чего начинается Родина?</a:t>
            </a:r>
            <a:endParaRPr lang="ru-RU" sz="5000" b="1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5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MirDetstv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MirDetstva</Template>
  <TotalTime>1495</TotalTime>
  <Words>97</Words>
  <Application>Microsoft Office PowerPoint</Application>
  <PresentationFormat>Экран (4:3)</PresentationFormat>
  <Paragraphs>29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MirDetstva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Садик</dc:creator>
  <dc:description>http://propowerpoint.ru - Бесплатные шаблоны для презентаций. Полезные советы и уроки  PowerPoint .</dc:description>
  <cp:lastModifiedBy>Пользователь</cp:lastModifiedBy>
  <cp:revision>198</cp:revision>
  <dcterms:created xsi:type="dcterms:W3CDTF">2014-03-27T09:08:20Z</dcterms:created>
  <dcterms:modified xsi:type="dcterms:W3CDTF">2019-10-28T11:45:57Z</dcterms:modified>
</cp:coreProperties>
</file>